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8"/>
  </p:notesMasterIdLst>
  <p:sldIdLst>
    <p:sldId id="256" r:id="rId2"/>
    <p:sldId id="257" r:id="rId3"/>
    <p:sldId id="259" r:id="rId4"/>
    <p:sldId id="334" r:id="rId5"/>
    <p:sldId id="335" r:id="rId6"/>
    <p:sldId id="336" r:id="rId7"/>
  </p:sldIdLst>
  <p:sldSz cx="9144000" cy="5143500" type="screen16x9"/>
  <p:notesSz cx="6858000" cy="9144000"/>
  <p:embeddedFontLst>
    <p:embeddedFont>
      <p:font typeface="Advent Pro" panose="020B0604020202020204" charset="0"/>
      <p:regular r:id="rId9"/>
      <p:bold r:id="rId10"/>
      <p:italic r:id="rId11"/>
      <p:boldItalic r:id="rId12"/>
    </p:embeddedFont>
    <p:embeddedFont>
      <p:font typeface="Advent Pro Medium" panose="020B0604020202020204" charset="0"/>
      <p:regular r:id="rId13"/>
      <p:bold r:id="rId14"/>
      <p:italic r:id="rId15"/>
      <p:boldItalic r:id="rId16"/>
    </p:embeddedFont>
    <p:embeddedFont>
      <p:font typeface="Orbitron" panose="020B0604020202020204" charset="0"/>
      <p:regular r:id="rId17"/>
      <p:bold r:id="rId18"/>
    </p:embeddedFont>
    <p:embeddedFont>
      <p:font typeface="Orbitron ExtraBold" panose="020B0604020202020204" charset="0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F27740-89C0-4B7B-800E-F5BE46F463B1}">
  <a:tblStyle styleId="{60F27740-89C0-4B7B-800E-F5BE46F463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0" name="Google Shape;100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1" name="Google Shape;100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0" name="Google Shape;10120;g6edfa80311_0_37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1" name="Google Shape;10121;g6edfa80311_0_37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431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2" name="Google Shape;10162;gab35b81d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3" name="Google Shape;10163;gab35b81d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834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4" name="Google Shape;11014;ga2b3d69dc3_2_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5" name="Google Shape;11015;ga2b3d69dc3_2_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597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ITLE_AND_BODY_1_2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909272" y="1321325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8478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847850" y="2492902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7716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6" name="Google Shape;2286;p14"/>
          <p:cNvSpPr txBox="1">
            <a:spLocks noGrp="1"/>
          </p:cNvSpPr>
          <p:nvPr>
            <p:ph type="title" idx="5"/>
          </p:nvPr>
        </p:nvSpPr>
        <p:spPr>
          <a:xfrm>
            <a:off x="847850" y="3665160"/>
            <a:ext cx="24897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7" name="Google Shape;2287;p14"/>
          <p:cNvSpPr txBox="1">
            <a:spLocks noGrp="1"/>
          </p:cNvSpPr>
          <p:nvPr>
            <p:ph type="subTitle" idx="6"/>
          </p:nvPr>
        </p:nvSpPr>
        <p:spPr>
          <a:xfrm>
            <a:off x="771650" y="3925720"/>
            <a:ext cx="25512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8" name="Google Shape;2288;p14"/>
          <p:cNvSpPr txBox="1">
            <a:spLocks noGrp="1"/>
          </p:cNvSpPr>
          <p:nvPr>
            <p:ph type="title" idx="7"/>
          </p:nvPr>
        </p:nvSpPr>
        <p:spPr>
          <a:xfrm>
            <a:off x="5821150" y="1321325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9" name="Google Shape;2289;p14"/>
          <p:cNvSpPr txBox="1">
            <a:spLocks noGrp="1"/>
          </p:cNvSpPr>
          <p:nvPr>
            <p:ph type="subTitle" idx="8"/>
          </p:nvPr>
        </p:nvSpPr>
        <p:spPr>
          <a:xfrm>
            <a:off x="5821150" y="1581127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0" name="Google Shape;2290;p14"/>
          <p:cNvSpPr txBox="1">
            <a:spLocks noGrp="1"/>
          </p:cNvSpPr>
          <p:nvPr>
            <p:ph type="title" idx="9"/>
          </p:nvPr>
        </p:nvSpPr>
        <p:spPr>
          <a:xfrm>
            <a:off x="5821150" y="2492902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1" name="Google Shape;2291;p14"/>
          <p:cNvSpPr txBox="1">
            <a:spLocks noGrp="1"/>
          </p:cNvSpPr>
          <p:nvPr>
            <p:ph type="subTitle" idx="13"/>
          </p:nvPr>
        </p:nvSpPr>
        <p:spPr>
          <a:xfrm>
            <a:off x="5821150" y="2752708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2" name="Google Shape;2292;p14"/>
          <p:cNvSpPr txBox="1">
            <a:spLocks noGrp="1"/>
          </p:cNvSpPr>
          <p:nvPr>
            <p:ph type="title" idx="14"/>
          </p:nvPr>
        </p:nvSpPr>
        <p:spPr>
          <a:xfrm>
            <a:off x="5821150" y="3665160"/>
            <a:ext cx="25512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93" name="Google Shape;2293;p14"/>
          <p:cNvSpPr txBox="1">
            <a:spLocks noGrp="1"/>
          </p:cNvSpPr>
          <p:nvPr>
            <p:ph type="subTitle" idx="15"/>
          </p:nvPr>
        </p:nvSpPr>
        <p:spPr>
          <a:xfrm>
            <a:off x="5821150" y="3924970"/>
            <a:ext cx="2551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4" name="Google Shape;2294;p14"/>
          <p:cNvSpPr txBox="1">
            <a:spLocks noGrp="1"/>
          </p:cNvSpPr>
          <p:nvPr>
            <p:ph type="title" idx="16" hasCustomPrompt="1"/>
          </p:nvPr>
        </p:nvSpPr>
        <p:spPr>
          <a:xfrm>
            <a:off x="3533975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5" name="Google Shape;2295;p14"/>
          <p:cNvSpPr txBox="1">
            <a:spLocks noGrp="1"/>
          </p:cNvSpPr>
          <p:nvPr>
            <p:ph type="title" idx="17" hasCustomPrompt="1"/>
          </p:nvPr>
        </p:nvSpPr>
        <p:spPr>
          <a:xfrm>
            <a:off x="3533975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6" name="Google Shape;2296;p14"/>
          <p:cNvSpPr txBox="1">
            <a:spLocks noGrp="1"/>
          </p:cNvSpPr>
          <p:nvPr>
            <p:ph type="title" idx="18" hasCustomPrompt="1"/>
          </p:nvPr>
        </p:nvSpPr>
        <p:spPr>
          <a:xfrm>
            <a:off x="3533975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7" name="Google Shape;2297;p14"/>
          <p:cNvSpPr txBox="1">
            <a:spLocks noGrp="1"/>
          </p:cNvSpPr>
          <p:nvPr>
            <p:ph type="title" idx="19" hasCustomPrompt="1"/>
          </p:nvPr>
        </p:nvSpPr>
        <p:spPr>
          <a:xfrm>
            <a:off x="5011721" y="1433225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8" name="Google Shape;2298;p14"/>
          <p:cNvSpPr txBox="1">
            <a:spLocks noGrp="1"/>
          </p:cNvSpPr>
          <p:nvPr>
            <p:ph type="title" idx="20" hasCustomPrompt="1"/>
          </p:nvPr>
        </p:nvSpPr>
        <p:spPr>
          <a:xfrm>
            <a:off x="5011721" y="2594727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sp>
        <p:nvSpPr>
          <p:cNvPr id="2299" name="Google Shape;2299;p14"/>
          <p:cNvSpPr txBox="1">
            <a:spLocks noGrp="1"/>
          </p:cNvSpPr>
          <p:nvPr>
            <p:ph type="title" idx="21" hasCustomPrompt="1"/>
          </p:nvPr>
        </p:nvSpPr>
        <p:spPr>
          <a:xfrm>
            <a:off x="5011721" y="3772298"/>
            <a:ext cx="675300" cy="6753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r>
              <a:t>xx%</a:t>
            </a:r>
          </a:p>
        </p:txBody>
      </p:sp>
      <p:grpSp>
        <p:nvGrpSpPr>
          <p:cNvPr id="2300" name="Google Shape;2300;p14"/>
          <p:cNvGrpSpPr/>
          <p:nvPr/>
        </p:nvGrpSpPr>
        <p:grpSpPr>
          <a:xfrm>
            <a:off x="-1055437" y="2942503"/>
            <a:ext cx="1443946" cy="721968"/>
            <a:chOff x="311697" y="-12"/>
            <a:chExt cx="4437449" cy="2218709"/>
          </a:xfrm>
        </p:grpSpPr>
        <p:sp>
          <p:nvSpPr>
            <p:cNvPr id="2301" name="Google Shape;230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0" name="Google Shape;2630;p14"/>
          <p:cNvGrpSpPr/>
          <p:nvPr/>
        </p:nvGrpSpPr>
        <p:grpSpPr>
          <a:xfrm>
            <a:off x="8293513" y="935378"/>
            <a:ext cx="1443946" cy="721968"/>
            <a:chOff x="311697" y="-12"/>
            <a:chExt cx="4437449" cy="2218709"/>
          </a:xfrm>
        </p:grpSpPr>
        <p:sp>
          <p:nvSpPr>
            <p:cNvPr id="2631" name="Google Shape;2631;p14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4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4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4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4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4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4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4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4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4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4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4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4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4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4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4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4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4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4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4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4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4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4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4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4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4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4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4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4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4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4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4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4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4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4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4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4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4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4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4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4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4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4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4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4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4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4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4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4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4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4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4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4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4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4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4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4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4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4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4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4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4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4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4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4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4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4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4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4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4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4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4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4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4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4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4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4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4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4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4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4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4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4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4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4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4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4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4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4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4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4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4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4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4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4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4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4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4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4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4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4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4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4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4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4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4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4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4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4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4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4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4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4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4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4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4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4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4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4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4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4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4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4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4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4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4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4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4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4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4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4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4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4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4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4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4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4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4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4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2" name="Google Shape;5192;p27"/>
          <p:cNvGrpSpPr/>
          <p:nvPr/>
        </p:nvGrpSpPr>
        <p:grpSpPr>
          <a:xfrm>
            <a:off x="322655" y="362054"/>
            <a:ext cx="949170" cy="474582"/>
            <a:chOff x="311697" y="-12"/>
            <a:chExt cx="4437449" cy="2218709"/>
          </a:xfrm>
        </p:grpSpPr>
        <p:sp>
          <p:nvSpPr>
            <p:cNvPr id="5193" name="Google Shape;519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2" name="Google Shape;5522;p27"/>
          <p:cNvGrpSpPr/>
          <p:nvPr/>
        </p:nvGrpSpPr>
        <p:grpSpPr>
          <a:xfrm>
            <a:off x="8049776" y="2065878"/>
            <a:ext cx="1443946" cy="721968"/>
            <a:chOff x="311697" y="-12"/>
            <a:chExt cx="4437449" cy="2218709"/>
          </a:xfrm>
        </p:grpSpPr>
        <p:sp>
          <p:nvSpPr>
            <p:cNvPr id="5523" name="Google Shape;552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27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5853" name="Google Shape;5853;p27"/>
            <p:cNvGrpSpPr/>
            <p:nvPr/>
          </p:nvGrpSpPr>
          <p:grpSpPr>
            <a:xfrm>
              <a:off x="4156107" y="3310126"/>
              <a:ext cx="831787" cy="721972"/>
              <a:chOff x="2788951" y="3310126"/>
              <a:chExt cx="831787" cy="721972"/>
            </a:xfrm>
          </p:grpSpPr>
          <p:sp>
            <p:nvSpPr>
              <p:cNvPr id="5854" name="Google Shape;5854;p27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27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27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27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27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27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27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27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27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27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27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27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27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27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27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27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27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27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27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27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27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27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27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27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27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27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27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27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27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27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27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27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27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27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27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27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27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27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27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27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27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27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27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27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27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27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27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27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2" name="Google Shape;5902;p27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5903" name="Google Shape;5903;p27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27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27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06" name="Google Shape;5906;p27"/>
            <p:cNvSpPr/>
            <p:nvPr/>
          </p:nvSpPr>
          <p:spPr>
            <a:xfrm>
              <a:off x="22344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7"/>
            <p:cNvSpPr/>
            <p:nvPr/>
          </p:nvSpPr>
          <p:spPr>
            <a:xfrm>
              <a:off x="70606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9" name="Google Shape;5909;p2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5910" name="Google Shape;5910;p28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5911" name="Google Shape;5911;p28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5912" name="Google Shape;5912;p28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3" name="Google Shape;5913;p28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4" name="Google Shape;5914;p28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5" name="Google Shape;5915;p28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6" name="Google Shape;5916;p28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7" name="Google Shape;5917;p28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8" name="Google Shape;5918;p28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9" name="Google Shape;5919;p28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0" name="Google Shape;5920;p28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1" name="Google Shape;5921;p28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2" name="Google Shape;5922;p28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3" name="Google Shape;5923;p28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4" name="Google Shape;5924;p28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5" name="Google Shape;5925;p28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6" name="Google Shape;5926;p28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7" name="Google Shape;5927;p28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8" name="Google Shape;5928;p28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9" name="Google Shape;5929;p28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0" name="Google Shape;5930;p28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1" name="Google Shape;5931;p28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2" name="Google Shape;5932;p28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3" name="Google Shape;5933;p28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4" name="Google Shape;5934;p28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5" name="Google Shape;5935;p28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6" name="Google Shape;5936;p28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7" name="Google Shape;5937;p28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8" name="Google Shape;5938;p28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9" name="Google Shape;5939;p28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0" name="Google Shape;5940;p28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1" name="Google Shape;5941;p28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2" name="Google Shape;5942;p28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3" name="Google Shape;5943;p28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4" name="Google Shape;5944;p28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5" name="Google Shape;5945;p28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6" name="Google Shape;5946;p28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7" name="Google Shape;5947;p28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8" name="Google Shape;5948;p28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9" name="Google Shape;5949;p28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50" name="Google Shape;5950;p28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28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28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28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28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28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28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57" name="Google Shape;5957;p28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5958" name="Google Shape;5958;p28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9" name="Google Shape;5959;p28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0" name="Google Shape;5960;p28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1" name="Google Shape;5961;p28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2" name="Google Shape;5962;p28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3" name="Google Shape;5963;p28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4" name="Google Shape;5964;p28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5" name="Google Shape;5965;p28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6" name="Google Shape;5966;p28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7" name="Google Shape;5967;p28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8" name="Google Shape;5968;p28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9" name="Google Shape;5969;p28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0" name="Google Shape;5970;p28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1" name="Google Shape;5971;p28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2" name="Google Shape;5972;p28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3" name="Google Shape;5973;p28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4" name="Google Shape;5974;p28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5" name="Google Shape;5975;p28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6" name="Google Shape;5976;p28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7" name="Google Shape;5977;p28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8" name="Google Shape;5978;p28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9" name="Google Shape;5979;p28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0" name="Google Shape;5980;p28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1" name="Google Shape;5981;p28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2" name="Google Shape;5982;p28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3" name="Google Shape;5983;p28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4" name="Google Shape;5984;p28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5" name="Google Shape;5985;p28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6" name="Google Shape;5986;p28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7" name="Google Shape;5987;p28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8" name="Google Shape;5988;p28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9" name="Google Shape;5989;p28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0" name="Google Shape;5990;p28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1" name="Google Shape;5991;p28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2" name="Google Shape;5992;p28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3" name="Google Shape;5993;p28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4" name="Google Shape;5994;p28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5" name="Google Shape;5995;p28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6" name="Google Shape;5996;p28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7" name="Google Shape;5997;p28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8" name="Google Shape;5998;p28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9" name="Google Shape;5999;p28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0" name="Google Shape;6000;p28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1" name="Google Shape;6001;p28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2" name="Google Shape;6002;p28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3" name="Google Shape;6003;p28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4" name="Google Shape;6004;p28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5" name="Google Shape;6005;p28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6" name="Google Shape;6006;p28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7" name="Google Shape;6007;p28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8" name="Google Shape;6008;p28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9" name="Google Shape;6009;p28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0" name="Google Shape;6010;p28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1" name="Google Shape;6011;p28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2" name="Google Shape;6012;p28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3" name="Google Shape;6013;p28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4" name="Google Shape;6014;p28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5" name="Google Shape;6015;p28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6" name="Google Shape;6016;p28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7" name="Google Shape;6017;p28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8" name="Google Shape;6018;p28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9" name="Google Shape;6019;p28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0" name="Google Shape;6020;p28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1" name="Google Shape;6021;p28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2" name="Google Shape;6022;p28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3" name="Google Shape;6023;p28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4" name="Google Shape;6024;p28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5" name="Google Shape;6025;p28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6" name="Google Shape;6026;p28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7" name="Google Shape;6027;p28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8" name="Google Shape;6028;p28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9" name="Google Shape;6029;p28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0" name="Google Shape;6030;p28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1" name="Google Shape;6031;p28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2" name="Google Shape;6032;p28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3" name="Google Shape;6033;p28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4" name="Google Shape;6034;p28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5" name="Google Shape;6035;p28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6" name="Google Shape;6036;p28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7" name="Google Shape;6037;p28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8" name="Google Shape;6038;p28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9" name="Google Shape;6039;p28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0" name="Google Shape;6040;p28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1" name="Google Shape;6041;p28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2" name="Google Shape;6042;p28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3" name="Google Shape;6043;p28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4" name="Google Shape;6044;p28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5" name="Google Shape;6045;p28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28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7" name="Google Shape;6047;p28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8" name="Google Shape;6048;p28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9" name="Google Shape;6049;p28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0" name="Google Shape;6050;p28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1" name="Google Shape;6051;p28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2" name="Google Shape;6052;p28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3" name="Google Shape;6053;p28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4" name="Google Shape;6054;p28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5" name="Google Shape;6055;p28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6" name="Google Shape;6056;p28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7" name="Google Shape;6057;p28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8" name="Google Shape;6058;p28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9" name="Google Shape;6059;p28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0" name="Google Shape;6060;p28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1" name="Google Shape;6061;p28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2" name="Google Shape;6062;p28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3" name="Google Shape;6063;p28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4" name="Google Shape;6064;p28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5" name="Google Shape;6065;p28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6" name="Google Shape;6066;p28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7" name="Google Shape;6067;p28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8" name="Google Shape;6068;p28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9" name="Google Shape;6069;p28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0" name="Google Shape;6070;p28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1" name="Google Shape;6071;p28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2" name="Google Shape;6072;p28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3" name="Google Shape;6073;p28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4" name="Google Shape;6074;p28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5" name="Google Shape;6075;p28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6" name="Google Shape;6076;p28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7" name="Google Shape;6077;p28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8" name="Google Shape;6078;p28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9" name="Google Shape;6079;p28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0" name="Google Shape;6080;p28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1" name="Google Shape;6081;p28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2" name="Google Shape;6082;p28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3" name="Google Shape;6083;p28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4" name="Google Shape;6084;p28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5" name="Google Shape;6085;p28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6" name="Google Shape;6086;p28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7" name="Google Shape;6087;p28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8" name="Google Shape;6088;p28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9" name="Google Shape;6089;p28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0" name="Google Shape;6090;p28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1" name="Google Shape;6091;p28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2" name="Google Shape;6092;p28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3" name="Google Shape;6093;p28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4" name="Google Shape;6094;p28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5" name="Google Shape;6095;p28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6" name="Google Shape;6096;p28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97" name="Google Shape;6097;p28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6098" name="Google Shape;6098;p28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28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28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28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28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28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28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28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28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28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28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28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28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28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28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28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28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28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28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28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28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28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28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28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28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28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28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28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28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28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28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28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28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28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28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28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28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28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28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28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28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28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28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28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28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28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28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28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28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28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28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28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28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28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28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28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8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28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28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28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28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28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28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28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28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28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28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28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28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28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28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28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28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28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28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28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28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28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28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28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28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28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28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28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28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28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28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28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28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28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28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28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28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28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28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28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28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28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28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28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28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28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28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28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28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28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28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28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28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28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28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28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28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28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28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28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28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28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28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28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28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28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28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28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28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28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28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28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28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28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28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28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28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28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28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28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28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28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28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28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28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28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28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28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28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28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28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28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28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28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28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28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28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28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28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28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28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28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28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28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28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28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28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28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28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28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28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28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28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28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28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28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28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28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28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28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28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28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28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28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28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28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28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28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2" name="Google Shape;6282;p28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6283" name="Google Shape;6283;p28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28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28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28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28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28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9" name="Google Shape;6289;p28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6290" name="Google Shape;6290;p28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1" name="Google Shape;6291;p28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2" name="Google Shape;6292;p28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3" name="Google Shape;6293;p28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4" name="Google Shape;6294;p28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5" name="Google Shape;6295;p28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6" name="Google Shape;6296;p28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7" name="Google Shape;6297;p28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98" name="Google Shape;6298;p28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0" name="Google Shape;6300;p29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6301" name="Google Shape;630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0" name="Google Shape;6630;p29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6631" name="Google Shape;663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0" name="Google Shape;6960;p29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6961" name="Google Shape;696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2" name="Google Shape;8022;p35"/>
          <p:cNvSpPr txBox="1">
            <a:spLocks noGrp="1"/>
          </p:cNvSpPr>
          <p:nvPr>
            <p:ph type="title"/>
          </p:nvPr>
        </p:nvSpPr>
        <p:spPr>
          <a:xfrm>
            <a:off x="1830900" y="2086450"/>
            <a:ext cx="5482200" cy="14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8023" name="Google Shape;8023;p35"/>
          <p:cNvSpPr txBox="1">
            <a:spLocks noGrp="1"/>
          </p:cNvSpPr>
          <p:nvPr>
            <p:ph type="title" idx="2"/>
          </p:nvPr>
        </p:nvSpPr>
        <p:spPr>
          <a:xfrm>
            <a:off x="3150150" y="3437950"/>
            <a:ext cx="2843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8024" name="Google Shape;8024;p35"/>
          <p:cNvGrpSpPr/>
          <p:nvPr/>
        </p:nvGrpSpPr>
        <p:grpSpPr>
          <a:xfrm>
            <a:off x="7483963" y="283353"/>
            <a:ext cx="1443946" cy="721968"/>
            <a:chOff x="311697" y="-12"/>
            <a:chExt cx="4437449" cy="2218709"/>
          </a:xfrm>
        </p:grpSpPr>
        <p:sp>
          <p:nvSpPr>
            <p:cNvPr id="8025" name="Google Shape;8025;p3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4" name="Google Shape;8354;p35"/>
          <p:cNvGrpSpPr/>
          <p:nvPr/>
        </p:nvGrpSpPr>
        <p:grpSpPr>
          <a:xfrm>
            <a:off x="330944" y="1005327"/>
            <a:ext cx="764572" cy="382284"/>
            <a:chOff x="311697" y="-12"/>
            <a:chExt cx="4437449" cy="2218709"/>
          </a:xfrm>
        </p:grpSpPr>
        <p:sp>
          <p:nvSpPr>
            <p:cNvPr id="8355" name="Google Shape;8355;p3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3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3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3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3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3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3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3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3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3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3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3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3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3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3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3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3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3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3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3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3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3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3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3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3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3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3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3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3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3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3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3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3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3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3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3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3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3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3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3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3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3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3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3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3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3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3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3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3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3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3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3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3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3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3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3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3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3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3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3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3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3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3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3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3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3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3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3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3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3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3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3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3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3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3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3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3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3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3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3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3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3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3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3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3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3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3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3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3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3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3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3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3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3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3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3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3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3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3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3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3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3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3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3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3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3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3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3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3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3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3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3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3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3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3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3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3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3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3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3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3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3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3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3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3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3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3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3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3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3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3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3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3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3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3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3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3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3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3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3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3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3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3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3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3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3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3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3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3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3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3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3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3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3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3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3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3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3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3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3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3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3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3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3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3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3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3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3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3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3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3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3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3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4" name="Google Shape;8684;p35"/>
          <p:cNvSpPr/>
          <p:nvPr/>
        </p:nvSpPr>
        <p:spPr>
          <a:xfrm rot="-5400000">
            <a:off x="4557603" y="3280422"/>
            <a:ext cx="28800" cy="294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5" name="Google Shape;8685;p35"/>
          <p:cNvSpPr/>
          <p:nvPr/>
        </p:nvSpPr>
        <p:spPr>
          <a:xfrm rot="-5400000">
            <a:off x="2393850" y="47112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6" name="Google Shape;8686;p35"/>
          <p:cNvSpPr/>
          <p:nvPr/>
        </p:nvSpPr>
        <p:spPr>
          <a:xfrm rot="5400000">
            <a:off x="6654750" y="47112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73" r:id="rId5"/>
    <p:sldLayoutId id="2147483674" r:id="rId6"/>
    <p:sldLayoutId id="2147483675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Google Shape;10033;p50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HUMANITY</a:t>
            </a:r>
            <a:br>
              <a:rPr lang="en" dirty="0"/>
            </a:br>
            <a:r>
              <a:rPr lang="en" dirty="0"/>
              <a:t>ROOTS</a:t>
            </a:r>
            <a:endParaRPr dirty="0"/>
          </a:p>
        </p:txBody>
      </p:sp>
      <p:sp>
        <p:nvSpPr>
          <p:cNvPr id="10034" name="Google Shape;10034;p50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the fun begins</a:t>
            </a:r>
            <a:endParaRPr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B34928-5C06-1308-81CD-2B5D0A6A9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279" y="391513"/>
            <a:ext cx="2949315" cy="18588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3" name="Google Shape;10123;p51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7892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sz="2500" dirty="0">
                <a:latin typeface="Advent Pro"/>
              </a:rPr>
              <a:t>The game is based on the root of evolution: fire</a:t>
            </a:r>
          </a:p>
          <a:p>
            <a:pPr marL="13970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endParaRPr lang="en-US" sz="2500" dirty="0">
              <a:latin typeface="Advent Pro"/>
            </a:endParaRPr>
          </a:p>
          <a:p>
            <a:pPr marL="13970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sz="2500" dirty="0">
                <a:latin typeface="Advent Pro"/>
              </a:rPr>
              <a:t>It is a survival game in which the character must collect objects to avoid dying of cold and starvation before time runs out</a:t>
            </a:r>
          </a:p>
          <a:p>
            <a:pPr marL="13970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endParaRPr lang="en-US" sz="2500" dirty="0">
              <a:latin typeface="Advent Pro"/>
            </a:endParaRPr>
          </a:p>
          <a:p>
            <a:pPr marL="13970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 sz="2500" dirty="0">
                <a:latin typeface="Advent Pro"/>
              </a:rPr>
              <a:t>The character moves with the W A S D keys or the arrow keys and releases the objects with the space bar</a:t>
            </a:r>
            <a:endParaRPr sz="2500" dirty="0">
              <a:latin typeface="Advent Pro"/>
              <a:sym typeface="Advent Pro"/>
            </a:endParaRPr>
          </a:p>
        </p:txBody>
      </p:sp>
      <p:sp>
        <p:nvSpPr>
          <p:cNvPr id="10124" name="Google Shape;10124;p5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125" name="Google Shape;10125;p5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26" name="Google Shape;10126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0" name="Google Shape;10130;p5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31" name="Google Shape;10131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Imagen 46" descr="Humo saliendo de la tierra&#10;&#10;Descripción generada automáticamente con confianza media">
            <a:extLst>
              <a:ext uri="{FF2B5EF4-FFF2-40B4-BE49-F238E27FC236}">
                <a16:creationId xmlns:a16="http://schemas.microsoft.com/office/drawing/2014/main" id="{91C01937-7446-BDFC-59C9-056DBE5EA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15" y="1363860"/>
            <a:ext cx="3774367" cy="2681917"/>
          </a:xfrm>
          <a:prstGeom prst="rect">
            <a:avLst/>
          </a:prstGeom>
        </p:spPr>
      </p:pic>
      <p:pic>
        <p:nvPicPr>
          <p:cNvPr id="49" name="Imagen 48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1256C4BD-A2B9-7161-65CB-FC3F9E071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091" y="1350692"/>
            <a:ext cx="4761394" cy="2708251"/>
          </a:xfrm>
          <a:prstGeom prst="rect">
            <a:avLst/>
          </a:prstGeom>
        </p:spPr>
      </p:pic>
      <p:sp>
        <p:nvSpPr>
          <p:cNvPr id="50" name="Google Shape;10124;p51">
            <a:extLst>
              <a:ext uri="{FF2B5EF4-FFF2-40B4-BE49-F238E27FC236}">
                <a16:creationId xmlns:a16="http://schemas.microsoft.com/office/drawing/2014/main" id="{C9D98262-0CD9-72F0-1C53-1AB88555A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START THE GAME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Imagen 38" descr="Imagen que contiene exterior, persona, nieve, hombre&#10;&#10;Descripción generada automáticamente">
            <a:extLst>
              <a:ext uri="{FF2B5EF4-FFF2-40B4-BE49-F238E27FC236}">
                <a16:creationId xmlns:a16="http://schemas.microsoft.com/office/drawing/2014/main" id="{7E76A03B-767E-328E-D57F-E7A4D96D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6" y="1350694"/>
            <a:ext cx="3949363" cy="2806262"/>
          </a:xfrm>
          <a:prstGeom prst="rect">
            <a:avLst/>
          </a:prstGeom>
        </p:spPr>
      </p:pic>
      <p:pic>
        <p:nvPicPr>
          <p:cNvPr id="43" name="Imagen 42" descr="Un perro corriendo en la nieve&#10;&#10;Descripción generada automáticamente con confianza media">
            <a:extLst>
              <a:ext uri="{FF2B5EF4-FFF2-40B4-BE49-F238E27FC236}">
                <a16:creationId xmlns:a16="http://schemas.microsoft.com/office/drawing/2014/main" id="{4CEF7F61-D959-05FB-F138-86B576DC3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17"/>
          <a:stretch/>
        </p:blipFill>
        <p:spPr>
          <a:xfrm>
            <a:off x="4291837" y="1350694"/>
            <a:ext cx="4648787" cy="2806262"/>
          </a:xfrm>
          <a:prstGeom prst="rect">
            <a:avLst/>
          </a:prstGeom>
        </p:spPr>
      </p:pic>
      <p:sp>
        <p:nvSpPr>
          <p:cNvPr id="2" name="Google Shape;10124;p51">
            <a:extLst>
              <a:ext uri="{FF2B5EF4-FFF2-40B4-BE49-F238E27FC236}">
                <a16:creationId xmlns:a16="http://schemas.microsoft.com/office/drawing/2014/main" id="{302BFE05-C121-6B09-4C2C-1EFBA3591C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LEVEL 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459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6" name="Google Shape;10166;p5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67" name="Google Shape;10167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1" name="Google Shape;10171;p5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72" name="Google Shape;10172;p5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9701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0166;p53">
            <a:extLst>
              <a:ext uri="{FF2B5EF4-FFF2-40B4-BE49-F238E27FC236}">
                <a16:creationId xmlns:a16="http://schemas.microsoft.com/office/drawing/2014/main" id="{D65C920E-1CA8-D96F-CEB8-5F801B4BA77C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" name="Google Shape;10167;p53">
              <a:extLst>
                <a:ext uri="{FF2B5EF4-FFF2-40B4-BE49-F238E27FC236}">
                  <a16:creationId xmlns:a16="http://schemas.microsoft.com/office/drawing/2014/main" id="{967109D4-6CF1-8846-7442-F7FE2D59E25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68;p53">
              <a:extLst>
                <a:ext uri="{FF2B5EF4-FFF2-40B4-BE49-F238E27FC236}">
                  <a16:creationId xmlns:a16="http://schemas.microsoft.com/office/drawing/2014/main" id="{1EB18C32-90FD-CE77-DB3C-66093BDC5AB7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169;p53">
              <a:extLst>
                <a:ext uri="{FF2B5EF4-FFF2-40B4-BE49-F238E27FC236}">
                  <a16:creationId xmlns:a16="http://schemas.microsoft.com/office/drawing/2014/main" id="{1C1B30AE-7341-7E09-35C9-DCB41E590D17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170;p53">
              <a:extLst>
                <a:ext uri="{FF2B5EF4-FFF2-40B4-BE49-F238E27FC236}">
                  <a16:creationId xmlns:a16="http://schemas.microsoft.com/office/drawing/2014/main" id="{856F778B-0343-8C3B-29C5-23DAF602884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171;p53">
            <a:extLst>
              <a:ext uri="{FF2B5EF4-FFF2-40B4-BE49-F238E27FC236}">
                <a16:creationId xmlns:a16="http://schemas.microsoft.com/office/drawing/2014/main" id="{7BF49209-7249-7938-C903-870D813B2F05}"/>
              </a:ext>
            </a:extLst>
          </p:cNvPr>
          <p:cNvGrpSpPr/>
          <p:nvPr/>
        </p:nvGrpSpPr>
        <p:grpSpPr>
          <a:xfrm rot="5400000">
            <a:off x="6601763" y="535371"/>
            <a:ext cx="242781" cy="161857"/>
            <a:chOff x="2500050" y="3730175"/>
            <a:chExt cx="2619000" cy="1746025"/>
          </a:xfrm>
        </p:grpSpPr>
        <p:sp>
          <p:nvSpPr>
            <p:cNvPr id="10" name="Google Shape;10172;p53">
              <a:extLst>
                <a:ext uri="{FF2B5EF4-FFF2-40B4-BE49-F238E27FC236}">
                  <a16:creationId xmlns:a16="http://schemas.microsoft.com/office/drawing/2014/main" id="{75D394AD-F2C1-60BA-9CAB-76758B38B8FF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173;p53">
              <a:extLst>
                <a:ext uri="{FF2B5EF4-FFF2-40B4-BE49-F238E27FC236}">
                  <a16:creationId xmlns:a16="http://schemas.microsoft.com/office/drawing/2014/main" id="{D2D8588D-05A8-FC14-9520-2C2D50AA5B90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74;p53">
              <a:extLst>
                <a:ext uri="{FF2B5EF4-FFF2-40B4-BE49-F238E27FC236}">
                  <a16:creationId xmlns:a16="http://schemas.microsoft.com/office/drawing/2014/main" id="{6B75DC17-DAC0-40C5-F0C3-7D07FE295EE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75;p53">
              <a:extLst>
                <a:ext uri="{FF2B5EF4-FFF2-40B4-BE49-F238E27FC236}">
                  <a16:creationId xmlns:a16="http://schemas.microsoft.com/office/drawing/2014/main" id="{F321072B-962E-B1C2-14E4-7E17A878DB8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0124;p51">
            <a:extLst>
              <a:ext uri="{FF2B5EF4-FFF2-40B4-BE49-F238E27FC236}">
                <a16:creationId xmlns:a16="http://schemas.microsoft.com/office/drawing/2014/main" id="{6267DACD-371E-C757-E941-937B12694483}"/>
              </a:ext>
            </a:extLst>
          </p:cNvPr>
          <p:cNvSpPr txBox="1">
            <a:spLocks/>
          </p:cNvSpPr>
          <p:nvPr/>
        </p:nvSpPr>
        <p:spPr>
          <a:xfrm>
            <a:off x="311700" y="2894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dvent Pro"/>
              <a:buNone/>
              <a:defRPr sz="2400" b="0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dvent Pro"/>
              <a:buNone/>
              <a:defRPr sz="4800" b="1" i="0" u="none" strike="noStrike" cap="none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s-ES" sz="2100" dirty="0">
                <a:latin typeface="Orbitron ExtraBold" panose="020B0604020202020204" charset="0"/>
              </a:rPr>
              <a:t>THE TEAM</a:t>
            </a:r>
          </a:p>
        </p:txBody>
      </p:sp>
      <p:pic>
        <p:nvPicPr>
          <p:cNvPr id="20" name="Imagen 19" descr="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ED034C3C-2EE5-9AE8-2123-9FF5B590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8" y="1067609"/>
            <a:ext cx="4626024" cy="32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2710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72</Words>
  <Application>Microsoft Office PowerPoint</Application>
  <PresentationFormat>Presentación en pantalla (16:9)</PresentationFormat>
  <Paragraphs>10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Advent Pro Medium</vt:lpstr>
      <vt:lpstr>Orbitron</vt:lpstr>
      <vt:lpstr>Advent Pro</vt:lpstr>
      <vt:lpstr>Arial</vt:lpstr>
      <vt:lpstr>Orbitron ExtraBold</vt:lpstr>
      <vt:lpstr>Retro Video Games Newsletter XL by Slidesgo</vt:lpstr>
      <vt:lpstr>HUMANITY ROOTS</vt:lpstr>
      <vt:lpstr>Presentación de PowerPoint</vt:lpstr>
      <vt:lpstr>START THE GAME</vt:lpstr>
      <vt:lpstr>LEVEL 1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HUMANITY ROOTS</dc:title>
  <dc:creator>Alicia Murcia Maya</dc:creator>
  <cp:lastModifiedBy>Alicia Murcia Maya</cp:lastModifiedBy>
  <cp:revision>3</cp:revision>
  <dcterms:modified xsi:type="dcterms:W3CDTF">2023-02-05T13:03:48Z</dcterms:modified>
</cp:coreProperties>
</file>